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N2f3cw4Hwwc?feature=oembed" TargetMode="External"/><Relationship Id="rId4" Type="http://schemas.openxmlformats.org/officeDocument/2006/relationships/image" Target="../media/image10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3364" y="5483991"/>
            <a:ext cx="2537603" cy="14438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9081" y="1403338"/>
            <a:ext cx="13845505" cy="30509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38353" y="6952811"/>
            <a:ext cx="3271110" cy="20301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6389189" cy="146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7705" y="8452078"/>
            <a:ext cx="11757936" cy="14524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12654" y="1847841"/>
            <a:ext cx="3461920" cy="6466988"/>
            <a:chOff x="3812654" y="1847841"/>
            <a:chExt cx="3461920" cy="64669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2654" y="1847841"/>
              <a:ext cx="3461920" cy="6466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00645" y="1847841"/>
            <a:ext cx="3406496" cy="6399778"/>
            <a:chOff x="7800645" y="1847841"/>
            <a:chExt cx="3406496" cy="63997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0645" y="1847841"/>
              <a:ext cx="3406496" cy="6399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7142" y="1847841"/>
            <a:ext cx="3540544" cy="6408224"/>
            <a:chOff x="11607142" y="1847841"/>
            <a:chExt cx="3540544" cy="64082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7142" y="1847841"/>
              <a:ext cx="3540544" cy="6408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6389189" cy="146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7706" y="8452078"/>
            <a:ext cx="12719393" cy="14524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1513" y="1847841"/>
            <a:ext cx="3516248" cy="6399778"/>
            <a:chOff x="2551513" y="1847841"/>
            <a:chExt cx="3516248" cy="63997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1513" y="1847841"/>
              <a:ext cx="3516248" cy="6399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45369" y="1847841"/>
            <a:ext cx="3541660" cy="6408224"/>
            <a:chOff x="6845369" y="1847841"/>
            <a:chExt cx="3541660" cy="64082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5369" y="1847841"/>
              <a:ext cx="3541660" cy="6408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87029" y="1847841"/>
            <a:ext cx="3515226" cy="6399778"/>
            <a:chOff x="11187029" y="1847841"/>
            <a:chExt cx="3515226" cy="63997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7029" y="1847841"/>
              <a:ext cx="3515226" cy="6399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6389189" cy="146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3335" y="8490173"/>
            <a:ext cx="12879679" cy="903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0000" y="1866971"/>
            <a:ext cx="10857136" cy="6164712"/>
            <a:chOff x="800000" y="1866971"/>
            <a:chExt cx="10857136" cy="61647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000" y="1866971"/>
              <a:ext cx="10857136" cy="6164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09093" y="1828875"/>
            <a:ext cx="4572291" cy="6171429"/>
            <a:chOff x="12209093" y="1828875"/>
            <a:chExt cx="4572291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9093" y="1828875"/>
              <a:ext cx="457229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6389189" cy="146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6668" y="8680640"/>
            <a:ext cx="13217650" cy="14525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80952" y="1822930"/>
            <a:ext cx="3643822" cy="6639854"/>
            <a:chOff x="9580952" y="1822930"/>
            <a:chExt cx="3643822" cy="66398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952" y="1822930"/>
              <a:ext cx="3643822" cy="66398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6961" y="1826947"/>
            <a:ext cx="3656697" cy="6631821"/>
            <a:chOff x="4696961" y="1826947"/>
            <a:chExt cx="3656697" cy="66318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6961" y="1826947"/>
              <a:ext cx="3656697" cy="6631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6389189" cy="146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6668" y="8242554"/>
            <a:ext cx="12220736" cy="14524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40344" y="2024490"/>
            <a:ext cx="3010419" cy="6204082"/>
            <a:chOff x="5540344" y="2024490"/>
            <a:chExt cx="3010419" cy="620408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0344" y="2024490"/>
              <a:ext cx="3010419" cy="62040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3" y="2057143"/>
            <a:ext cx="3353661" cy="6171429"/>
            <a:chOff x="9333333" y="2057143"/>
            <a:chExt cx="3353661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3333" y="2057143"/>
              <a:ext cx="335366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6389189" cy="146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9056" y="1956190"/>
            <a:ext cx="9041337" cy="1426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0952" y="2004560"/>
            <a:ext cx="6171429" cy="2128774"/>
            <a:chOff x="780952" y="2004560"/>
            <a:chExt cx="6171429" cy="21287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952" y="2004560"/>
              <a:ext cx="6171429" cy="2128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9524" y="3355303"/>
            <a:ext cx="12816725" cy="6312378"/>
            <a:chOff x="1809524" y="3355303"/>
            <a:chExt cx="12816725" cy="63123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9524" y="3355303"/>
              <a:ext cx="12816725" cy="6312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5196055" cy="14638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20476" y="3630851"/>
            <a:ext cx="3644761" cy="3024013"/>
            <a:chOff x="7320476" y="3630851"/>
            <a:chExt cx="3644761" cy="30240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0476" y="3630851"/>
              <a:ext cx="3644761" cy="30240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2249" y="7552935"/>
            <a:ext cx="14562574" cy="14524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5196055" cy="146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8792" y="7552935"/>
            <a:ext cx="12233612" cy="14525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71429" y="2748139"/>
            <a:ext cx="5579335" cy="4743216"/>
            <a:chOff x="2971429" y="2748139"/>
            <a:chExt cx="5579335" cy="47432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429" y="2748139"/>
              <a:ext cx="5579335" cy="4743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198" y="3524443"/>
            <a:ext cx="4985472" cy="3274923"/>
            <a:chOff x="9773198" y="3524443"/>
            <a:chExt cx="4985472" cy="3274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198" y="3524443"/>
              <a:ext cx="4985472" cy="3274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0651" y="4481898"/>
            <a:ext cx="1746303" cy="965721"/>
            <a:chOff x="12070651" y="4481898"/>
            <a:chExt cx="1746303" cy="9657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0651" y="4481898"/>
              <a:ext cx="1746303" cy="965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5196055" cy="146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6202" y="7520278"/>
            <a:ext cx="12331736" cy="20010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41788" y="3392611"/>
            <a:ext cx="2100295" cy="3500492"/>
            <a:chOff x="10641788" y="3392611"/>
            <a:chExt cx="2100295" cy="35004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1788" y="3392611"/>
              <a:ext cx="2100295" cy="3500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00352" y="3022022"/>
            <a:ext cx="4169998" cy="4241670"/>
            <a:chOff x="4800352" y="3022022"/>
            <a:chExt cx="4169998" cy="42416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0352" y="3022022"/>
              <a:ext cx="4169998" cy="4241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10149342" cy="14638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1468" y="7512602"/>
            <a:ext cx="7319327" cy="903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0319" y="3948303"/>
            <a:ext cx="7335403" cy="2518488"/>
            <a:chOff x="1400319" y="3948303"/>
            <a:chExt cx="7335403" cy="25184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319" y="3948303"/>
              <a:ext cx="7335403" cy="2518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36324" y="3110540"/>
            <a:ext cx="4107762" cy="4107762"/>
            <a:chOff x="11236324" y="3110540"/>
            <a:chExt cx="4107762" cy="4107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6324" y="3110540"/>
              <a:ext cx="4107762" cy="41077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26450" y="7512603"/>
            <a:ext cx="6045403" cy="14525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3216" y="7419462"/>
            <a:ext cx="2597913" cy="2550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9662" y="1497933"/>
            <a:ext cx="2190900" cy="6245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216" y="2698728"/>
            <a:ext cx="2559818" cy="25500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3216" y="358335"/>
            <a:ext cx="2340770" cy="2550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2109" y="5058882"/>
            <a:ext cx="2550294" cy="25500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60246" y="1479241"/>
            <a:ext cx="2550294" cy="25500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2150" y="3827106"/>
            <a:ext cx="2617627" cy="29821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0589" y="2924196"/>
            <a:ext cx="4266667" cy="63443"/>
            <a:chOff x="4130589" y="2924196"/>
            <a:chExt cx="4266667" cy="634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30589" y="2924196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5673" y="4988338"/>
            <a:ext cx="4266667" cy="63443"/>
            <a:chOff x="4085673" y="4988338"/>
            <a:chExt cx="4266667" cy="634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085673" y="4988338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47578" y="7388725"/>
            <a:ext cx="4266667" cy="63443"/>
            <a:chOff x="4047578" y="7388725"/>
            <a:chExt cx="4266667" cy="634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047578" y="738872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85714" y="3908648"/>
            <a:ext cx="4266667" cy="63443"/>
            <a:chOff x="9885714" y="3908648"/>
            <a:chExt cx="4266667" cy="634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885714" y="3908648"/>
              <a:ext cx="4266667" cy="634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57821" y="4575251"/>
            <a:ext cx="1849481" cy="11422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50315" y="3445804"/>
            <a:ext cx="2298757" cy="11269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82009" y="6119254"/>
            <a:ext cx="2607319" cy="6245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99870" y="2371676"/>
            <a:ext cx="2593214" cy="10967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03534" y="6269871"/>
            <a:ext cx="4266667" cy="63443"/>
            <a:chOff x="9803534" y="6269871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803534" y="6269871"/>
              <a:ext cx="4266667" cy="634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2150" y="6149165"/>
            <a:ext cx="2617627" cy="298218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99870" y="7176066"/>
            <a:ext cx="2607195" cy="5563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2009" y="8344592"/>
            <a:ext cx="2607195" cy="5563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10149342" cy="14638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3912" y="8183960"/>
            <a:ext cx="5938327" cy="145249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6450" y="8183960"/>
            <a:ext cx="6379451" cy="14524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61905" y="5553631"/>
            <a:ext cx="6960152" cy="2702603"/>
            <a:chOff x="1961905" y="5553631"/>
            <a:chExt cx="6960152" cy="2702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1905" y="5553631"/>
              <a:ext cx="6960152" cy="27026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027" y="2606126"/>
            <a:ext cx="6171429" cy="3407590"/>
            <a:chOff x="349027" y="2606126"/>
            <a:chExt cx="6171429" cy="34075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027" y="2606126"/>
              <a:ext cx="6171429" cy="3407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61905" y="5537359"/>
            <a:ext cx="4558551" cy="952713"/>
            <a:chOff x="1961905" y="5537359"/>
            <a:chExt cx="4558551" cy="9527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1905" y="5537359"/>
              <a:ext cx="4558551" cy="9527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363265"/>
            <a:ext cx="4612244" cy="2650451"/>
            <a:chOff x="9142857" y="3363265"/>
            <a:chExt cx="4612244" cy="26504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363265"/>
              <a:ext cx="4612244" cy="2650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8979" y="5293016"/>
            <a:ext cx="6119317" cy="2832607"/>
            <a:chOff x="11448979" y="5293016"/>
            <a:chExt cx="6119317" cy="28326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979" y="5293016"/>
              <a:ext cx="6119317" cy="2832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12807208" cy="15063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7096" y="2322372"/>
            <a:ext cx="3593581" cy="3998872"/>
            <a:chOff x="967096" y="2322372"/>
            <a:chExt cx="3593581" cy="39988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096" y="2322372"/>
              <a:ext cx="3593581" cy="39988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3991" y="2322372"/>
            <a:ext cx="3607091" cy="3998872"/>
            <a:chOff x="5213991" y="2322372"/>
            <a:chExt cx="3607091" cy="39988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3991" y="2322372"/>
              <a:ext cx="3607091" cy="39988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3286" y="2322372"/>
            <a:ext cx="3607091" cy="3998872"/>
            <a:chOff x="9443286" y="2322372"/>
            <a:chExt cx="3607091" cy="39988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3286" y="2322372"/>
              <a:ext cx="3607091" cy="39988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18618" y="2322372"/>
            <a:ext cx="3593581" cy="3998872"/>
            <a:chOff x="13718618" y="2322372"/>
            <a:chExt cx="3593581" cy="39988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8618" y="2322372"/>
              <a:ext cx="3593581" cy="39988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533" y="6554370"/>
            <a:ext cx="4002119" cy="23890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0180" y="6554370"/>
            <a:ext cx="3786214" cy="23890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89475" y="6573418"/>
            <a:ext cx="4007186" cy="23890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39620" y="6573459"/>
            <a:ext cx="4203118" cy="23889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68063" y="9202869"/>
            <a:ext cx="12672259" cy="98480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7622" y="431996"/>
            <a:ext cx="7717103" cy="214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667E29-A536-9681-B8DB-8613A6E50282}"/>
              </a:ext>
            </a:extLst>
          </p:cNvPr>
          <p:cNvSpPr txBox="1"/>
          <p:nvPr/>
        </p:nvSpPr>
        <p:spPr>
          <a:xfrm>
            <a:off x="7086599" y="9034988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https://youtu.be/N2f3cw4Hwwc</a:t>
            </a:r>
          </a:p>
        </p:txBody>
      </p:sp>
      <p:pic>
        <p:nvPicPr>
          <p:cNvPr id="5" name="온라인 미디어 4" title="[모바일프로그래밍] C팀 데이어리 트레일러">
            <a:hlinkClick r:id="" action="ppaction://media"/>
            <a:extLst>
              <a:ext uri="{FF2B5EF4-FFF2-40B4-BE49-F238E27FC236}">
                <a16:creationId xmlns:a16="http://schemas.microsoft.com/office/drawing/2014/main" id="{146A0AD8-320D-ABB8-D7C8-EF15FAA6D9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02318" y="3173968"/>
            <a:ext cx="9283363" cy="524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34061"/>
            <a:ext cx="14368253" cy="7474736"/>
            <a:chOff x="0" y="1634061"/>
            <a:chExt cx="14368253" cy="7474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2369" y="1161691"/>
              <a:ext cx="12597838" cy="630827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8583" y="4227649"/>
              <a:ext cx="8569010" cy="6308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11999370" cy="14638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63275" y="1862369"/>
            <a:ext cx="2846571" cy="6171429"/>
            <a:chOff x="13263275" y="1862369"/>
            <a:chExt cx="2846571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63275" y="1862369"/>
              <a:ext cx="284657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38486" y="3200000"/>
            <a:ext cx="2846571" cy="6171429"/>
            <a:chOff x="11238486" y="3200000"/>
            <a:chExt cx="2846571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8486" y="3200000"/>
              <a:ext cx="284657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7644" y="5454942"/>
            <a:ext cx="4973701" cy="3916486"/>
            <a:chOff x="4657644" y="5454942"/>
            <a:chExt cx="4973701" cy="39164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7644" y="5454942"/>
              <a:ext cx="4973701" cy="3916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7043" y="2193196"/>
            <a:ext cx="6171429" cy="3592574"/>
            <a:chOff x="4417043" y="2193196"/>
            <a:chExt cx="6171429" cy="35925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7043" y="2193196"/>
              <a:ext cx="6171429" cy="3592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61905" y="2579754"/>
            <a:ext cx="4489223" cy="6171429"/>
            <a:chOff x="1961905" y="2579754"/>
            <a:chExt cx="4489223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1905" y="2579754"/>
              <a:ext cx="448922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3063579" cy="12924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61905" y="2639353"/>
            <a:ext cx="6171429" cy="6171429"/>
            <a:chOff x="1961905" y="2639353"/>
            <a:chExt cx="6171429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1905" y="2639353"/>
              <a:ext cx="6171429" cy="61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2070" y="4449988"/>
            <a:ext cx="5694089" cy="2794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7915360" cy="146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8792" y="6536887"/>
            <a:ext cx="12575337" cy="31822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40493" y="1604176"/>
            <a:ext cx="3404728" cy="4778565"/>
            <a:chOff x="7440493" y="1604176"/>
            <a:chExt cx="3404728" cy="47785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0493" y="1604176"/>
              <a:ext cx="3404728" cy="4778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8156750" cy="23515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74287" y="4266766"/>
            <a:ext cx="6521841" cy="903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80078" y="2968875"/>
            <a:ext cx="6171429" cy="3370842"/>
            <a:chOff x="3080078" y="2968875"/>
            <a:chExt cx="6171429" cy="33708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0078" y="2968875"/>
              <a:ext cx="6171429" cy="3370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28167" y="5509434"/>
            <a:ext cx="4062804" cy="4200995"/>
            <a:chOff x="11728167" y="5509434"/>
            <a:chExt cx="4062804" cy="42009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8167" y="5509434"/>
              <a:ext cx="4062804" cy="42009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494" y="6942078"/>
            <a:ext cx="8483574" cy="14524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6389189" cy="14638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86404" y="4526325"/>
            <a:ext cx="6171429" cy="2411823"/>
            <a:chOff x="2186404" y="4526325"/>
            <a:chExt cx="6171429" cy="24118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6404" y="4526325"/>
              <a:ext cx="6171429" cy="2411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6453" y="4526325"/>
            <a:ext cx="6539272" cy="2411823"/>
            <a:chOff x="9556453" y="4526325"/>
            <a:chExt cx="6539272" cy="24118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6453" y="4526325"/>
              <a:ext cx="6539272" cy="24118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4760" y="3361905"/>
            <a:ext cx="10136195" cy="605395"/>
            <a:chOff x="4074760" y="3361905"/>
            <a:chExt cx="10136195" cy="6053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4760" y="3361905"/>
              <a:ext cx="10136195" cy="6053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6668" y="8242554"/>
            <a:ext cx="11154841" cy="14524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6389189" cy="146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5240" y="7690173"/>
            <a:ext cx="11311860" cy="903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0000" y="3086035"/>
            <a:ext cx="6398492" cy="6068894"/>
            <a:chOff x="1200000" y="3086035"/>
            <a:chExt cx="6398492" cy="60688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000" y="3086035"/>
              <a:ext cx="6398492" cy="6068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000" y="1949427"/>
            <a:ext cx="8993039" cy="783484"/>
            <a:chOff x="1200000" y="1949427"/>
            <a:chExt cx="8993039" cy="7834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1949427"/>
              <a:ext cx="8993039" cy="783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3039" y="3543178"/>
            <a:ext cx="7533591" cy="2469621"/>
            <a:chOff x="7793039" y="3543178"/>
            <a:chExt cx="7533591" cy="24696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3039" y="3543178"/>
              <a:ext cx="7533591" cy="2469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622" y="431996"/>
            <a:ext cx="6389189" cy="146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6668" y="8046640"/>
            <a:ext cx="13955098" cy="20010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18906" y="1958114"/>
            <a:ext cx="2918279" cy="5626282"/>
            <a:chOff x="12718906" y="1958114"/>
            <a:chExt cx="2918279" cy="562628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8906" y="1958114"/>
              <a:ext cx="2918279" cy="56262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08883" y="1958114"/>
            <a:ext cx="3173233" cy="5626282"/>
            <a:chOff x="2608883" y="1958114"/>
            <a:chExt cx="3173233" cy="56262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8883" y="1958114"/>
              <a:ext cx="3173233" cy="56262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4812" y="7531804"/>
            <a:ext cx="2086548" cy="6148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94" y="7520713"/>
            <a:ext cx="1847843" cy="6624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29665" y="1958114"/>
            <a:ext cx="2789241" cy="5593629"/>
            <a:chOff x="9929665" y="1958114"/>
            <a:chExt cx="2789241" cy="55936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9665" y="1958114"/>
              <a:ext cx="2789241" cy="55936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2713" y="7564932"/>
            <a:ext cx="1954796" cy="6624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</Words>
  <Application>Microsoft Office PowerPoint</Application>
  <PresentationFormat>사용자 지정</PresentationFormat>
  <Paragraphs>1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 승일</cp:lastModifiedBy>
  <cp:revision>2</cp:revision>
  <dcterms:created xsi:type="dcterms:W3CDTF">2022-06-14T11:22:10Z</dcterms:created>
  <dcterms:modified xsi:type="dcterms:W3CDTF">2022-06-14T02:24:27Z</dcterms:modified>
</cp:coreProperties>
</file>